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9" r:id="rId5"/>
    <p:sldId id="270" r:id="rId6"/>
    <p:sldId id="275" r:id="rId7"/>
    <p:sldId id="276" r:id="rId8"/>
    <p:sldId id="2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0CC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408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9EC1E5-0A3C-7F10-D423-FE9DB559E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1F01B7-F437-96F4-FB3D-959FDA077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74D871-CBED-AB66-ADDD-CCF7599B9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4B0E0E-66B2-59A0-1E0C-3A0E60AF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D8C094-8796-DF8A-CB34-B6E2CDD71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516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55448-B05D-608B-A771-110883D7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60FA06-1006-EAE2-34DD-FCAEC400F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7657B2-3AA3-97FE-9EE2-4FCBC3B75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5900AD-94E8-13F5-5326-DB0FE1444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8FB7AD-CB29-8E80-207B-59851EEA0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71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EA21A54-5DEB-428A-EA9B-07AC718C7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4D10F2-9C8D-254D-B839-1471F9179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9AEF20-E2EA-C31C-0052-4AC5BBAFF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D59148-D131-1CDA-9B56-72CE334B7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350222-0233-43F0-3410-95EF0695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36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3EA5DF-B06E-BBC6-050F-EBA98142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AB3382-2F0B-B70F-2364-E87702457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AA3953-40CB-9E87-A4FC-37071444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73BACA-0EC1-07BA-A9E9-70260DC08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E31856-7A4F-D505-D7BB-5B0205CE1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77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9D06BC-EAC2-E1FA-5068-6587EEFC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A274B3-D48C-8ECA-B96D-CFC4837A6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BD3D80-5B0E-B64E-C419-B31A72E7C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FC9AA7-8B1A-9006-3EE2-F0F3BD49A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FCBF6B-FE57-741F-7210-077E76DC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72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95241-27A3-33FB-FD84-39B2B069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A9377F-7193-F1C7-72E6-784729714F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8A2941-F97D-86D8-4AB7-DAA18202E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FA7CB0-406C-E8CF-3B6B-99FC42785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7B4376-8AEC-D85D-1EB7-4B680BE88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F9BEFC-7BB1-9D68-B9B9-7050EB3E6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269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4E3F01-DB8B-53A1-D242-6EC9CE2BD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372FD0-51D6-8387-1BE3-F0051B06E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8967B3-89A1-2595-352F-295344268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048B152-38DF-B831-A5E8-DC83F3A15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EC94A1-E843-54FF-90EC-AE309A805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7BA3140-198C-31A5-9DD7-D4ECFA036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84A4B9E-EA30-A4DA-CEA8-B4D1AF856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7FBE181-14A4-0746-E3A8-BC5A3EB96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648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1E7E1D-516F-50C2-4FC1-74563DE8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E659065-6B9B-BBE1-9462-9D31A8EB8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43C405-72DD-8AE5-6804-A73262938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60F13C-D41C-4DEC-A0CA-31344DBB3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61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56500B-2FA1-8857-ECF6-AFABD7D20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FB7F353-06F2-B3EC-1FB2-DA91CC87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F79327-2196-8BDD-7607-2B84FB17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06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4033AE-5C55-1651-4527-8D8E122EE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E65818-D906-9E7D-95EE-0D4E9EB0B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2A4423-33EC-E87C-5DE3-99DB33688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54409E-5100-A17A-1392-925F63EB6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EB9D4C-8570-F23E-F6FA-7934B2334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8C362B-85AB-84B6-9B04-30D2CD5E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29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95936-F6AE-31E9-412A-8DD98D508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D1504C-043E-B4F0-1B97-53CEC3B599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AF2BEB-4F48-2768-7512-F18D4D3A49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2D52E-51A3-8860-A2D2-5937880B7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63D537-B415-2D8F-3A79-7BA2B95C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76BECA-12C4-5FAD-BC0B-8628C769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70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363CFD-0B12-299F-88B7-C89679CC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80A267-D2A2-CCFB-09F4-1766F9BB7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89DF8E-EFB2-9EEC-54F4-91FDEAA40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EB198-8A3B-4C66-9181-B1DD9886151A}" type="datetimeFigureOut">
              <a:rPr lang="zh-CN" altLang="en-US" smtClean="0"/>
              <a:t>2023/12/31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D975AC-26CF-7AFE-577E-A60C836FD9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31BF3-9C14-1F4D-6763-8431E24A9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05D6A-97E8-4DE0-900D-1A21448CB9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98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A0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407FA6F-FE47-0D38-C355-0AAA6704F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" y="-216131"/>
            <a:ext cx="12370815" cy="739832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141F573-748A-6A63-5621-E51E06ECF338}"/>
              </a:ext>
            </a:extLst>
          </p:cNvPr>
          <p:cNvSpPr txBox="1"/>
          <p:nvPr/>
        </p:nvSpPr>
        <p:spPr>
          <a:xfrm>
            <a:off x="1370258" y="5720967"/>
            <a:ext cx="945148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https://github.com/Aprillll-7/Creative-Computing-2023-FALL/tree/main</a:t>
            </a:r>
            <a:endParaRPr lang="zh-CN" altLang="en-US" sz="1600" dirty="0">
              <a:solidFill>
                <a:schemeClr val="bg1"/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1B3142-8314-72F8-70F9-E3EE8AA1849D}"/>
              </a:ext>
            </a:extLst>
          </p:cNvPr>
          <p:cNvSpPr txBox="1"/>
          <p:nvPr/>
        </p:nvSpPr>
        <p:spPr>
          <a:xfrm>
            <a:off x="2671231" y="2228671"/>
            <a:ext cx="68495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Homework 6</a:t>
            </a:r>
            <a:endParaRPr lang="zh-CN" altLang="en-US" sz="7200" dirty="0">
              <a:solidFill>
                <a:schemeClr val="bg1"/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0AEA2A-5013-040B-C3D0-575AAFAAD371}"/>
              </a:ext>
            </a:extLst>
          </p:cNvPr>
          <p:cNvSpPr txBox="1"/>
          <p:nvPr/>
        </p:nvSpPr>
        <p:spPr>
          <a:xfrm>
            <a:off x="5002204" y="3483032"/>
            <a:ext cx="2187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Ding </a:t>
            </a:r>
            <a:r>
              <a:rPr lang="en-US" altLang="zh-CN" dirty="0" err="1">
                <a:solidFill>
                  <a:schemeClr val="bg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Jieqiong</a:t>
            </a:r>
            <a:endParaRPr lang="zh-CN" altLang="en-US" dirty="0">
              <a:solidFill>
                <a:schemeClr val="bg1"/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343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A188B0-5039-0AD8-53F7-1580E8A984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78"/>
          <a:stretch/>
        </p:blipFill>
        <p:spPr>
          <a:xfrm>
            <a:off x="0" y="1218107"/>
            <a:ext cx="12192000" cy="442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33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C98B443-2D3F-E015-C652-9471F09BA674}"/>
              </a:ext>
            </a:extLst>
          </p:cNvPr>
          <p:cNvGrpSpPr/>
          <p:nvPr/>
        </p:nvGrpSpPr>
        <p:grpSpPr>
          <a:xfrm>
            <a:off x="0" y="847290"/>
            <a:ext cx="12192000" cy="6010710"/>
            <a:chOff x="0" y="1211839"/>
            <a:chExt cx="12192000" cy="601071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1C93DB1-5C90-F555-8786-1E574683C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211839"/>
              <a:ext cx="12192000" cy="4434322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8979884-E4C4-A398-7743-C37C9DD9C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646161"/>
              <a:ext cx="12192000" cy="15763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63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205A90-E119-530A-1537-5425E571E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5425"/>
            <a:ext cx="1219200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249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725F97-7998-DE9D-94B8-01BB0DE12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594"/>
            <a:ext cx="12192000" cy="497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4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AC0F70-40C0-6176-4C5D-8C63F0C3A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6781"/>
            <a:ext cx="12192000" cy="502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45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110478F-7C14-587A-C9AB-1BC2733AB2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A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69E62-1E2A-98C3-14CD-259BDD5FA239}"/>
              </a:ext>
            </a:extLst>
          </p:cNvPr>
          <p:cNvSpPr txBox="1"/>
          <p:nvPr/>
        </p:nvSpPr>
        <p:spPr>
          <a:xfrm>
            <a:off x="321972" y="26401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Raleway" pitchFamily="2" charset="0"/>
              </a:rPr>
              <a:t>Code</a:t>
            </a:r>
            <a:endParaRPr lang="zh-CN" altLang="en-US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F4E14E-4E1E-5D7B-0148-C908E9841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6781"/>
            <a:ext cx="12192000" cy="502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8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c1145b7a0d08bded88907f08dfd12bc(1)_raw">
            <a:hlinkClick r:id="" action="ppaction://media"/>
            <a:extLst>
              <a:ext uri="{FF2B5EF4-FFF2-40B4-BE49-F238E27FC236}">
                <a16:creationId xmlns:a16="http://schemas.microsoft.com/office/drawing/2014/main" id="{0D220A04-2F10-3DE1-303D-822A5A10377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753593" cy="685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78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23</Words>
  <Application>Microsoft Office PowerPoint</Application>
  <PresentationFormat>宽屏</PresentationFormat>
  <Paragraphs>9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Consolas</vt:lpstr>
      <vt:lpstr>Raleway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洁琼 丁</dc:creator>
  <cp:lastModifiedBy>洁琼 丁</cp:lastModifiedBy>
  <cp:revision>6</cp:revision>
  <dcterms:created xsi:type="dcterms:W3CDTF">2023-12-03T15:12:39Z</dcterms:created>
  <dcterms:modified xsi:type="dcterms:W3CDTF">2023-12-31T06:30:37Z</dcterms:modified>
</cp:coreProperties>
</file>

<file path=docProps/thumbnail.jpeg>
</file>